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" id="{FD50BF7F-4A65-44E5-9DC4-068540368F5E}">
          <p14:sldIdLst>
            <p14:sldId id="256"/>
          </p14:sldIdLst>
        </p14:section>
        <p14:section name="Stitched" id="{4DEF3987-32AA-4DDC-A9DC-DD541D27A638}">
          <p14:sldIdLst>
            <p14:sldId id="25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C9EBEF-A9CF-46AF-93E2-E59598EE0B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6F79FC2-7C6B-47EF-9BB3-9B7B77F135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F7D2FAA-C18F-4079-A6B5-FD284DE39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D67F8-78BB-46B7-8FA0-2D8F9B157574}" type="datetimeFigureOut">
              <a:rPr lang="zh-CN" altLang="en-US" smtClean="0"/>
              <a:t>2024/4/29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51A146-28C5-43CD-95F7-95EC4D814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EBCA9D-1374-4A4F-9517-BEF99CA7F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60B59-EC3F-4244-8C86-6755770363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104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350E11-82CC-4DD8-A83E-6AA7197BF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AF7FD4F-9E78-4D2E-A881-69002FB8E7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5C2A03-CE21-4443-8B62-43D83D7D9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D67F8-78BB-46B7-8FA0-2D8F9B157574}" type="datetimeFigureOut">
              <a:rPr lang="zh-CN" altLang="en-US" smtClean="0"/>
              <a:t>2024/4/29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7F8B1A-C79B-4A45-856F-21266A74E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4ABFD2-FA8E-4778-BC5E-D28E067A2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60B59-EC3F-4244-8C86-6755770363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4266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CC335CB-E590-4395-A3EA-48668CA1F6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0652BC3-8760-42E8-9FCA-387D5FDD64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27E76D-2202-437A-9048-CD0E342C8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D67F8-78BB-46B7-8FA0-2D8F9B157574}" type="datetimeFigureOut">
              <a:rPr lang="zh-CN" altLang="en-US" smtClean="0"/>
              <a:t>2024/4/29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153697-B574-4159-8115-51F6B79CA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21F18B-7EF4-4292-B080-F80FC20B2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60B59-EC3F-4244-8C86-6755770363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9093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8893CB-C613-4F1E-9655-562D07A67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F80E9F-EC60-48DE-8576-C660A046F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821408-E61F-4A5F-A017-70FF73930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D67F8-78BB-46B7-8FA0-2D8F9B157574}" type="datetimeFigureOut">
              <a:rPr lang="zh-CN" altLang="en-US" smtClean="0"/>
              <a:t>2024/4/29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C37F50-D718-4491-B70E-715EB28E5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EDF9F5-49C5-4DF7-BAEB-CFF514E91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60B59-EC3F-4244-8C86-6755770363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8726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C20D76-EF27-4087-9A67-CED26DF57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C5AAE3E-5EBA-4B17-8CBD-ABAF2E5AB4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9BC299-1B49-4EED-B60F-60EC076A0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D67F8-78BB-46B7-8FA0-2D8F9B157574}" type="datetimeFigureOut">
              <a:rPr lang="zh-CN" altLang="en-US" smtClean="0"/>
              <a:t>2024/4/29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564BA8C-2761-465C-AC91-43C0B8CC4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BCA022-1E95-481B-9385-0D9DBE317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60B59-EC3F-4244-8C86-6755770363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945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042EBC-901F-440C-BC9F-C64F45EFA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B7FFE7-493D-4D69-B647-CC3174F104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D694E56-77B5-4A84-9054-2807799F2A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7462BC8-276E-4BEE-ADBC-F84129B7D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D67F8-78BB-46B7-8FA0-2D8F9B157574}" type="datetimeFigureOut">
              <a:rPr lang="zh-CN" altLang="en-US" smtClean="0"/>
              <a:t>2024/4/29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8D779D6-7CB9-4E64-BE12-DA13138CA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9AE1990-8206-4E77-9530-D6A435779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60B59-EC3F-4244-8C86-6755770363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379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0EF2C8-731B-440E-B88B-AAA9B631A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A0342AC-8440-4BE9-8ADC-BA935D337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8681F54-C4F0-4B95-9D99-641B200273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6CE8783-2AF5-4830-896F-7497D2C603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B85AD45-A9E0-4D63-A5F5-184E425F9A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C3C6B59-7E1F-4C33-967B-EF36DC49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D67F8-78BB-46B7-8FA0-2D8F9B157574}" type="datetimeFigureOut">
              <a:rPr lang="zh-CN" altLang="en-US" smtClean="0"/>
              <a:t>2024/4/29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12712FF-75EE-40A2-8D67-4E0B8721E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2A46E68-2F40-4FEE-97BB-FCB17F2DD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60B59-EC3F-4244-8C86-6755770363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6771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626A08-F90D-45F7-8FD7-9910B7C08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8D13AAC-31CC-4EBD-9C25-DA441DE6A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D67F8-78BB-46B7-8FA0-2D8F9B157574}" type="datetimeFigureOut">
              <a:rPr lang="zh-CN" altLang="en-US" smtClean="0"/>
              <a:t>2024/4/29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90214C-E1A1-4AB8-B74F-523843AF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1C4A69B-3B15-4AD1-A738-6EC8EE579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60B59-EC3F-4244-8C86-6755770363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5016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4127F8C-77A6-4330-9277-8C90E8ECC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D67F8-78BB-46B7-8FA0-2D8F9B157574}" type="datetimeFigureOut">
              <a:rPr lang="zh-CN" altLang="en-US" smtClean="0"/>
              <a:t>2024/4/29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3980BB7-C7A2-47EA-BE93-D22EADFDA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682727-B0FB-4D46-A186-531AE3023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60B59-EC3F-4244-8C86-6755770363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1080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E592E4-7B62-4813-9AD9-E97E63700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C7A8A3-7545-4266-B102-24035A336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A9BABFE-91D2-4DD8-99C8-AF646F962F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035123F-8D8E-4BB8-B70A-BF3CA4BD8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D67F8-78BB-46B7-8FA0-2D8F9B157574}" type="datetimeFigureOut">
              <a:rPr lang="zh-CN" altLang="en-US" smtClean="0"/>
              <a:t>2024/4/29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8EA8780-CDEA-4CE7-B8E2-E15EE90D6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2B24B81-1CF4-4E7B-B7FD-C85405BBB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60B59-EC3F-4244-8C86-6755770363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2625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2362EC-8F63-4212-94F4-F41435041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B07F01A-E06E-4764-950E-AE1B1DEC70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358309D-FC6D-4B21-AD53-D60ACA6C9D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A498A0F-A391-4626-AC4C-B4757C460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D67F8-78BB-46B7-8FA0-2D8F9B157574}" type="datetimeFigureOut">
              <a:rPr lang="zh-CN" altLang="en-US" smtClean="0"/>
              <a:t>2024/4/29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BCC50AD-CB4E-4ACB-BCBC-094E41874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C289F3F-0B92-4484-A9FB-A60FC3427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60B59-EC3F-4244-8C86-6755770363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1202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576E48F-E145-46BF-AF85-98F03A167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A235F8D-57DA-4EB7-B3F2-EBDCC90AC6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091E136-BF66-43F9-A9FF-7438F330BA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AD67F8-78BB-46B7-8FA0-2D8F9B157574}" type="datetimeFigureOut">
              <a:rPr lang="zh-CN" altLang="en-US" smtClean="0"/>
              <a:t>2024/4/29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55FF8A-96FA-426A-93F4-FA7CD72E89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D7B9A0A-6063-44B5-95B4-68058C404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A60B59-EC3F-4244-8C86-6755770363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2168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形 8">
            <a:extLst>
              <a:ext uri="{FF2B5EF4-FFF2-40B4-BE49-F238E27FC236}">
                <a16:creationId xmlns:a16="http://schemas.microsoft.com/office/drawing/2014/main" id="{9EA91DF0-D898-4E45-AB1A-1A6F7E8EF9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09750" y="0"/>
            <a:ext cx="8572500" cy="3429000"/>
          </a:xfrm>
          <a:prstGeom prst="rect">
            <a:avLst/>
          </a:prstGeom>
        </p:spPr>
      </p:pic>
      <p:pic>
        <p:nvPicPr>
          <p:cNvPr id="11" name="图形 10">
            <a:extLst>
              <a:ext uri="{FF2B5EF4-FFF2-40B4-BE49-F238E27FC236}">
                <a16:creationId xmlns:a16="http://schemas.microsoft.com/office/drawing/2014/main" id="{523B54D9-D32E-49CA-9620-26C2EF680C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09750" y="3429000"/>
            <a:ext cx="85725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291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形 2">
            <a:extLst>
              <a:ext uri="{FF2B5EF4-FFF2-40B4-BE49-F238E27FC236}">
                <a16:creationId xmlns:a16="http://schemas.microsoft.com/office/drawing/2014/main" id="{F2EF3D55-D1BC-45C8-BA74-32C6E1894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09750" y="0"/>
            <a:ext cx="8572500" cy="3429000"/>
          </a:xfrm>
          <a:prstGeom prst="rect">
            <a:avLst/>
          </a:prstGeom>
        </p:spPr>
      </p:pic>
      <p:pic>
        <p:nvPicPr>
          <p:cNvPr id="5" name="图形 4">
            <a:extLst>
              <a:ext uri="{FF2B5EF4-FFF2-40B4-BE49-F238E27FC236}">
                <a16:creationId xmlns:a16="http://schemas.microsoft.com/office/drawing/2014/main" id="{F9C85CD8-AF62-40FE-8B38-1634AB2A30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09750" y="3429000"/>
            <a:ext cx="85725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579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Benny Zhang</dc:creator>
  <cp:lastModifiedBy>Benny Zhang</cp:lastModifiedBy>
  <cp:revision>1</cp:revision>
  <dcterms:created xsi:type="dcterms:W3CDTF">2024-04-29T08:16:26Z</dcterms:created>
  <dcterms:modified xsi:type="dcterms:W3CDTF">2024-04-29T08:19:43Z</dcterms:modified>
</cp:coreProperties>
</file>

<file path=docProps/thumbnail.jpeg>
</file>